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6" r:id="rId3"/>
    <p:sldId id="287" r:id="rId4"/>
    <p:sldId id="285" r:id="rId5"/>
    <p:sldId id="288" r:id="rId6"/>
    <p:sldId id="293" r:id="rId7"/>
    <p:sldId id="294" r:id="rId8"/>
    <p:sldId id="290" r:id="rId9"/>
    <p:sldId id="291" r:id="rId10"/>
    <p:sldId id="292" r:id="rId11"/>
    <p:sldId id="279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40107-E3A1-40FF-9001-3127220808B9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9D9F1-291C-4409-B1CC-A9FBD9A5FC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67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924A1-9907-43AC-93DF-4A9494A6814C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3D127-22D8-45B9-83B8-5255CA9D2F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279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CD3-992E-4885-A153-395A2BD0999D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CD6C-09AA-483A-A3D5-5BEDC13372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05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CD3-992E-4885-A153-395A2BD0999D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CD6C-09AA-483A-A3D5-5BEDC133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50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CD3-992E-4885-A153-395A2BD0999D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CD6C-09AA-483A-A3D5-5BEDC133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39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CD3-992E-4885-A153-395A2BD0999D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CD6C-09AA-483A-A3D5-5BEDC133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96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CD3-992E-4885-A153-395A2BD0999D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CD6C-09AA-483A-A3D5-5BEDC13372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7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CD3-992E-4885-A153-395A2BD0999D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CD6C-09AA-483A-A3D5-5BEDC133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15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CD3-992E-4885-A153-395A2BD0999D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CD6C-09AA-483A-A3D5-5BEDC133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15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CD3-992E-4885-A153-395A2BD0999D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CD6C-09AA-483A-A3D5-5BEDC133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59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CD3-992E-4885-A153-395A2BD0999D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CD6C-09AA-483A-A3D5-5BEDC133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67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791FCD3-992E-4885-A153-395A2BD0999D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75CD6C-09AA-483A-A3D5-5BEDC133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45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FCD3-992E-4885-A153-395A2BD0999D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CD6C-09AA-483A-A3D5-5BEDC13372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20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791FCD3-992E-4885-A153-395A2BD0999D}" type="datetimeFigureOut">
              <a:rPr lang="de-DE" smtClean="0"/>
              <a:t>07.01.2019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75CD6C-09AA-483A-A3D5-5BEDC1337230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10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atlasofeuropeanvalues.eu/new/zieeuropa.php?year=200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Дискурс о ценностях демократии, правах человека, многообразии: как говорить об этом конструктивно?</a:t>
            </a:r>
            <a:endParaRPr lang="de-DE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171132" cy="1483167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Евгения сайко</a:t>
            </a:r>
            <a:endParaRPr lang="de-DE" dirty="0" smtClean="0"/>
          </a:p>
          <a:p>
            <a:pPr algn="r"/>
            <a:r>
              <a:rPr lang="ru-RU" dirty="0" smtClean="0"/>
              <a:t>Культуролог, Канд-т филос. наук</a:t>
            </a:r>
            <a:endParaRPr lang="de-DE" dirty="0" smtClean="0"/>
          </a:p>
          <a:p>
            <a:pPr algn="r"/>
            <a:r>
              <a:rPr lang="ru-RU" dirty="0" smtClean="0"/>
              <a:t>18 декабря 2018</a:t>
            </a:r>
            <a:endParaRPr lang="de-DE" dirty="0" smtClean="0"/>
          </a:p>
          <a:p>
            <a:pPr algn="r"/>
            <a:r>
              <a:rPr lang="ru-RU" dirty="0" smtClean="0"/>
              <a:t>берлин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00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16050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7" y="287337"/>
            <a:ext cx="11078402" cy="5815079"/>
          </a:xfrm>
        </p:spPr>
      </p:pic>
    </p:spTree>
    <p:extLst>
      <p:ext uri="{BB962C8B-B14F-4D97-AF65-F5344CB8AC3E}">
        <p14:creationId xmlns:p14="http://schemas.microsoft.com/office/powerpoint/2010/main" val="15272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69432" y="2428875"/>
            <a:ext cx="720932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Спасибо за внимание!</a:t>
            </a:r>
          </a:p>
          <a:p>
            <a:pPr algn="ctr"/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22681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883" y="0"/>
            <a:ext cx="4395194" cy="62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49" y="731520"/>
            <a:ext cx="3956941" cy="5890661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>
          <a:xfrm>
            <a:off x="409074" y="558265"/>
            <a:ext cx="3200400" cy="5351647"/>
          </a:xfrm>
        </p:spPr>
        <p:txBody>
          <a:bodyPr>
            <a:normAutofit/>
          </a:bodyPr>
          <a:lstStyle/>
          <a:p>
            <a:endParaRPr lang="de-DE" sz="3400" dirty="0" smtClean="0"/>
          </a:p>
          <a:p>
            <a:r>
              <a:rPr lang="ru-RU" sz="3400" dirty="0" smtClean="0"/>
              <a:t>Андреас Урс Зоммер</a:t>
            </a:r>
          </a:p>
          <a:p>
            <a:endParaRPr lang="ru-RU" sz="3400" dirty="0" smtClean="0"/>
          </a:p>
          <a:p>
            <a:r>
              <a:rPr lang="ru-RU" sz="3400" dirty="0" smtClean="0"/>
              <a:t>Ценности. Зачем они нужны, несмотря на то, что их нет. </a:t>
            </a:r>
            <a:endParaRPr lang="de-DE" sz="3400" dirty="0"/>
          </a:p>
        </p:txBody>
      </p:sp>
    </p:spTree>
    <p:extLst>
      <p:ext uri="{BB962C8B-B14F-4D97-AF65-F5344CB8AC3E}">
        <p14:creationId xmlns:p14="http://schemas.microsoft.com/office/powerpoint/2010/main" val="9483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96296"/>
            <a:ext cx="8077200" cy="892611"/>
          </a:xfrm>
        </p:spPr>
        <p:txBody>
          <a:bodyPr>
            <a:noAutofit/>
          </a:bodyPr>
          <a:lstStyle/>
          <a:p>
            <a:pPr algn="ctr"/>
            <a:r>
              <a:rPr lang="de-DE" sz="4200" b="1" dirty="0">
                <a:solidFill>
                  <a:schemeClr val="accent1"/>
                </a:solidFill>
              </a:rPr>
              <a:t>European Values Study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/>
          </a:p>
          <a:p>
            <a:pPr marL="0" indent="0">
              <a:buNone/>
            </a:pPr>
            <a:endParaRPr lang="de-DE" sz="2600" dirty="0">
              <a:hlinkClick r:id="rId2"/>
            </a:endParaRPr>
          </a:p>
          <a:p>
            <a:pPr marL="0" indent="0">
              <a:buNone/>
            </a:pPr>
            <a:r>
              <a:rPr lang="de-DE" sz="1100" dirty="0">
                <a:latin typeface="+mj-lt"/>
                <a:hlinkClick r:id="rId2"/>
              </a:rPr>
              <a:t> </a:t>
            </a:r>
            <a:endParaRPr lang="ru-RU" sz="1100" dirty="0" smtClean="0">
              <a:latin typeface="+mj-lt"/>
              <a:hlinkClick r:id="rId2"/>
            </a:endParaRPr>
          </a:p>
          <a:p>
            <a:pPr marL="0" indent="0">
              <a:buNone/>
            </a:pPr>
            <a:r>
              <a:rPr lang="de-DE" sz="1100" dirty="0" smtClean="0">
                <a:latin typeface="+mj-lt"/>
                <a:hlinkClick r:id="rId2"/>
              </a:rPr>
              <a:t>http</a:t>
            </a:r>
            <a:r>
              <a:rPr lang="de-DE" sz="1100" dirty="0">
                <a:latin typeface="+mj-lt"/>
                <a:hlinkClick r:id="rId2"/>
              </a:rPr>
              <a:t>://www.atlasofeuropeanvalues.eu/new/zieeuropa.php?year=2008</a:t>
            </a:r>
            <a:r>
              <a:rPr lang="de-DE" sz="1100" dirty="0">
                <a:latin typeface="+mj-lt"/>
              </a:rPr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39297"/>
            <a:ext cx="9144000" cy="437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7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244" y="-452387"/>
            <a:ext cx="12996244" cy="779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1263"/>
            <a:ext cx="12192000" cy="779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200" b="1" dirty="0" smtClean="0"/>
              <a:t>Конструктивный дискурс:</a:t>
            </a:r>
            <a:endParaRPr lang="de-DE" sz="5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915427"/>
            <a:ext cx="10058400" cy="441799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Разобраться в условиях появления страхов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 Искать новый язык и форматы </a:t>
            </a:r>
            <a:endParaRPr lang="de-DE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 Наполнить полые слова</a:t>
            </a:r>
            <a:endParaRPr lang="de-DE" sz="4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 Декодировать различия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 Учитывать эмоции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 Коммуницировать через конкретные примеры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4400" dirty="0" smtClean="0"/>
              <a:t> ...</a:t>
            </a:r>
            <a:endParaRPr lang="de-DE" sz="4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92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16050"/>
          </a:xfrm>
        </p:spPr>
        <p:txBody>
          <a:bodyPr/>
          <a:lstStyle/>
          <a:p>
            <a:pPr algn="ctr"/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16" y="1568919"/>
            <a:ext cx="9028471" cy="2056166"/>
          </a:xfrm>
        </p:spPr>
      </p:pic>
    </p:spTree>
    <p:extLst>
      <p:ext uri="{BB962C8B-B14F-4D97-AF65-F5344CB8AC3E}">
        <p14:creationId xmlns:p14="http://schemas.microsoft.com/office/powerpoint/2010/main" val="9275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3" y="3494524"/>
            <a:ext cx="4039984" cy="269332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08" y="3524944"/>
            <a:ext cx="4039985" cy="26933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57" y="119557"/>
            <a:ext cx="4856940" cy="32379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66" y="109460"/>
            <a:ext cx="4856940" cy="32379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097" y="3504663"/>
            <a:ext cx="2138900" cy="26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89</Words>
  <Application>Microsoft Office PowerPoint</Application>
  <PresentationFormat>Breitbild</PresentationFormat>
  <Paragraphs>32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Rückblick</vt:lpstr>
      <vt:lpstr>Дискурс о ценностях демократии, правах человека, многообразии: как говорить об этом конструктивно?</vt:lpstr>
      <vt:lpstr>PowerPoint-Präsentation</vt:lpstr>
      <vt:lpstr>PowerPoint-Präsentation</vt:lpstr>
      <vt:lpstr>European Values Study</vt:lpstr>
      <vt:lpstr>PowerPoint-Präsentation</vt:lpstr>
      <vt:lpstr>PowerPoint-Präsentation</vt:lpstr>
      <vt:lpstr>Конструктивный дискурс:</vt:lpstr>
      <vt:lpstr> </vt:lpstr>
      <vt:lpstr>PowerPoint-Präsentation</vt:lpstr>
      <vt:lpstr> 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Evgeniya Sayko</dc:creator>
  <cp:lastModifiedBy>Evgeniya Sayko</cp:lastModifiedBy>
  <cp:revision>69</cp:revision>
  <cp:lastPrinted>2018-06-22T02:37:21Z</cp:lastPrinted>
  <dcterms:created xsi:type="dcterms:W3CDTF">2018-06-19T10:12:13Z</dcterms:created>
  <dcterms:modified xsi:type="dcterms:W3CDTF">2019-01-07T06:32:40Z</dcterms:modified>
</cp:coreProperties>
</file>