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73" r:id="rId6"/>
    <p:sldId id="274" r:id="rId7"/>
    <p:sldId id="264" r:id="rId8"/>
    <p:sldId id="275" r:id="rId9"/>
    <p:sldId id="268" r:id="rId10"/>
    <p:sldId id="276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00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4"/>
                <c:pt idx="0">
                  <c:v>1992-1996</c:v>
                </c:pt>
                <c:pt idx="1">
                  <c:v>1997-2001</c:v>
                </c:pt>
                <c:pt idx="2">
                  <c:v>2002-2006</c:v>
                </c:pt>
                <c:pt idx="3">
                  <c:v>2006-2012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67030</c:v>
                </c:pt>
                <c:pt idx="1">
                  <c:v>64876</c:v>
                </c:pt>
                <c:pt idx="2">
                  <c:v>118078</c:v>
                </c:pt>
                <c:pt idx="3">
                  <c:v>200000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E7C0D-6104-4DC4-8F96-35865DD3F42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2A1D3-2CE3-4805-8F8F-3DABA0CA73F4}" type="slidenum">
              <a:rPr lang="ru-RU" smtClean="0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918648" cy="2376263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Labour Migration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Flows from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Kyrgyzstan to Russia: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States´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Cooperation in Migration Policy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517232"/>
            <a:ext cx="8424936" cy="1080120"/>
          </a:xfrm>
        </p:spPr>
        <p:txBody>
          <a:bodyPr>
            <a:normAutofit lnSpcReduction="10000"/>
          </a:bodyPr>
          <a:lstStyle/>
          <a:p>
            <a:pPr algn="r"/>
            <a:r>
              <a:rPr lang="en-GB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Cholpon</a:t>
            </a:r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KEMELOVA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r"/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Academy of Public Administration </a:t>
            </a:r>
          </a:p>
          <a:p>
            <a:pPr algn="r"/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Bishkek, Kyrgyzstan</a:t>
            </a:r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503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Problems of Kyrgyzstan’s  Migration Policy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Lack of the system of measures aimed at preventing or reducing migration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scientific justification of migration management strategy based on the analysis of the  international experience of countries that have successfully passed this stage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defined permissible limit beyond which the migration will  be considered a threat to  national security.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analysis of existing bilateral legislation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main disadvantage is the declarative nature of the main provisions and agreements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no specific appeal to certain state and public structures by decision various problems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There is no specific measures for implementation the objectives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a consequence, the implementation of these agreements into practice  is ineffective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dynamics of the migration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44824"/>
            <a:ext cx="8208912" cy="4536504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1991-1992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no indigenous speaking population predominantly to permanent residence to CIS and foreign countries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1993-1995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migration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Kyrgyz’s and other nationalities to  the CIS countries (Russia and Kazakhstan) in search of employment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2000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to present time  a mass character  of the external migration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584176"/>
          </a:xfrm>
        </p:spPr>
        <p:txBody>
          <a:bodyPr>
            <a:noAutofit/>
          </a:bodyPr>
          <a:lstStyle/>
          <a:p>
            <a:r>
              <a:rPr lang="ru-RU" sz="3600" dirty="0"/>
              <a:t/>
            </a:r>
            <a:br>
              <a:rPr lang="ru-RU" sz="3600" dirty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Institutional   and normative legal bases of labor migration  regulation in Kyrgyzstan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420888"/>
            <a:ext cx="8496944" cy="4104456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External Migration Act,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July,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2000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Internal Migration Act, 30 July,  2002</a:t>
            </a:r>
          </a:p>
          <a:p>
            <a:pPr marL="609600" indent="-60960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External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Migration Act, 13 January, 2006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  The State Migration Policy Concept for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2005-2010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  The National Program of Kyrgyzstan on migration processes regulation for 2007-2010</a:t>
            </a:r>
          </a:p>
          <a:p>
            <a:pPr algn="just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296144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Legal normative base on regulation of migration processes between Kyrgyzstan and Russia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53650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Agreement between the Government of the Russian Federation and the Government of the Kyrgyz Republic on migration managing  and protecting the rights of migrants (July 18, 1995)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 Agreement between the Government of the Russian Federation and the Government of the Kyrgyz Republic on employment and social protection of migrants (March 28, 1996)</a:t>
            </a:r>
          </a:p>
          <a:p>
            <a:pPr algn="just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Agreement between  the KR and  the RF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on fast-track procedure for acquiring the Russian citizenship (May 25,  1997)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224136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Legal normative base on regulation of migration processes between Kyrgyzstan and Russia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Agreement  between the Ministry of labour and social protection  of the KR and the Federal Migration Service of the RF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the mechanism of implementation of the Agreement between the Governments of the KR RF on the regulation of migration process and protecting the migrant’s  rights ( April 16, 1998)</a:t>
            </a: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Agreement between Belarus, Kazakhstan, Kyrgyzstan and Russia on fast-track procedure for acquiring citizenship (February 29, 1999)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Agreement  between the Ministry of Foreign Affairs of Kyrgyzstan and the Ministry of Internal Affairs of the Russian Federation on cooperation in the field of migration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(April, 2003)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State authorities in migration regulation in Kyrgyzstan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1993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Office for Migration under the Ministry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Social Protection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1999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State Agency for Migration and Demography under the Government 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2001-2005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Department of Migration Service under the Ministry of Foreign Affairs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2005-2009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The State Committee of Migration and Employment, later transformed into the Ministry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Employment of the Kyrgyz Republic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2010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Department of Foreign Migration at Ministry of Foreign Affairs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Ministry of migration, labor and youths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Russian citizenship as a way be legalized  in the territory of Russia and obtain a high wages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392488"/>
          </a:xfrm>
        </p:spPr>
        <p:txBody>
          <a:bodyPr>
            <a:norm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 dual citizenship between Kyrgyzstan and Russia</a:t>
            </a: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ccordance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bilateral and multilateral agreements  in Migration regulation, Russian citizenship is acquired only after refusing to previous citizenship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Number of individuals who acquired citizenship of the Russian Federation for the period 1992-2012,  Pers.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Problems of  Kyrgyz’s migrants in the territory of Russia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unpreparedness for successful entry and employment in Russia (ignorance of the Russian language, legislation);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illegal stay of Kyrgyz’s in the territory of  Russia       (more than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260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citizens of Kyrgyz Republic were deported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during the first 9 months of 2013)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Incompetence of  employers.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599</Words>
  <Application>Microsoft Office PowerPoint</Application>
  <PresentationFormat>Bildschirmpräsentation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Тема Office</vt:lpstr>
      <vt:lpstr>Labour Migration Flows from Kyrgyzstan to Russia:  States´ Cooperation in Migration Policy</vt:lpstr>
      <vt:lpstr>The dynamics of the migration population </vt:lpstr>
      <vt:lpstr>  Institutional   and normative legal bases of labor migration  regulation in Kyrgyzstan</vt:lpstr>
      <vt:lpstr>Legal normative base on regulation of migration processes between Kyrgyzstan and Russia</vt:lpstr>
      <vt:lpstr>Legal normative base on regulation of migration processes between Kyrgyzstan and Russia</vt:lpstr>
      <vt:lpstr>State authorities in migration regulation in Kyrgyzstan</vt:lpstr>
      <vt:lpstr>The Russian citizenship as a way be legalized  in the territory of Russia and obtain a high wages</vt:lpstr>
      <vt:lpstr>Number of individuals who acquired citizenship of the Russian Federation for the period 1992-2012,  Pers.</vt:lpstr>
      <vt:lpstr>Problems of  Kyrgyz’s migrants in the territory of Russia</vt:lpstr>
      <vt:lpstr>Problems of Kyrgyzstan’s  Migration Policy</vt:lpstr>
      <vt:lpstr>The analysis of existing bilateral legislation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Российско-кыргызские отношения в сфере миграционной политики</dc:title>
  <dc:creator>ТТ</dc:creator>
  <cp:lastModifiedBy>Olga R. Gulina</cp:lastModifiedBy>
  <cp:revision>80</cp:revision>
  <dcterms:created xsi:type="dcterms:W3CDTF">2013-10-11T14:24:09Z</dcterms:created>
  <dcterms:modified xsi:type="dcterms:W3CDTF">2013-12-02T13:37:18Z</dcterms:modified>
</cp:coreProperties>
</file>